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6" r:id="rId3"/>
    <p:sldId id="267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A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11"/>
    <p:restoredTop sz="95707"/>
  </p:normalViewPr>
  <p:slideViewPr>
    <p:cSldViewPr snapToGrid="0" snapToObjects="1">
      <p:cViewPr>
        <p:scale>
          <a:sx n="83" d="100"/>
          <a:sy n="83" d="100"/>
        </p:scale>
        <p:origin x="45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9DB7D-D4AF-E74B-AECF-48ABC89E92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6B894-3A21-CD4C-B814-2094ACDD79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9B2C6-E9D4-BE48-94E6-C9D16F109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81CF3-9B7F-FB41-86C1-3CF72B8F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4D51D-EC14-1A45-B58D-59C25296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4123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437D6-30EA-A448-9C71-DB61275C3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D5DB53-2609-494A-8D0D-C30E9B5E3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8E377-E881-E349-9175-02B3A4ADF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8176D-69EC-FE44-8E3D-5210890CF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99E84-4A18-D246-B138-5A9544FC9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67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1FBAE2-D1B7-0D42-9D45-6E6C5B8A42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CA489-EAA4-F54C-85D3-FEA6AEEC51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121EF-1ADF-4847-941B-9C7599D98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B1E3C-04F8-1545-B133-2F52DE4E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6C08C-FA29-D545-92E0-7D9C8EF0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054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3">
            <a:extLst>
              <a:ext uri="{FF2B5EF4-FFF2-40B4-BE49-F238E27FC236}">
                <a16:creationId xmlns:a16="http://schemas.microsoft.com/office/drawing/2014/main" id="{AC23825F-3FF7-4F4C-A827-014DCC4BD775}"/>
              </a:ext>
            </a:extLst>
          </p:cNvPr>
          <p:cNvSpPr/>
          <p:nvPr userDrawn="1"/>
        </p:nvSpPr>
        <p:spPr>
          <a:xfrm>
            <a:off x="1" y="0"/>
            <a:ext cx="2754313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3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ECEF5A-3FF5-1246-B3EF-2D02AA5C39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281626"/>
            <a:ext cx="2749568" cy="182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381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A9719-D46D-AD44-8DB5-EC80419C7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F2DF9-D5F6-7541-BA10-8E302E107A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CC3E44-0EFE-F248-861C-8B8A1AB95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C8517-FA13-1F4A-8C27-1BA7FBDE5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6DA5C-7958-0D44-854F-F633DE57A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564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25575-5373-C84D-91CF-AF271DE5E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3242B-282C-FC43-B552-0FF90DDA0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2349A-5E04-5F47-B351-886E62B5A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D1671-66A9-C34D-BA1C-29AF3C7FF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C5A2E-D82B-9C4B-97E0-E1D6D64E5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21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4F81-871F-EC4D-9754-3D733F7C0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2E8BC-866E-FC45-BFED-89D1C4B07A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AC069C-951A-FC4F-9095-2AE31A459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1009D-4297-5743-B0F4-ABFE10647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FBE94-6659-464E-A258-B2E56D113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EF944-3C6E-7A4C-80E9-E0EA9CC99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6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C1ED8-694E-B243-B6EC-D258E073F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B24AD7-59C9-4E4C-9386-DCA83C9021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8B6547-6F06-C249-8633-2A5590849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30864C-4295-6848-833D-DEE7F42232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1C3F8A-6A72-7D45-B47D-201941AA7D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F3FB50-4CF5-F74A-9969-0274D9842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16ECF9-2B9F-4D4A-9778-546A0E56C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8FF9F7-CC45-4045-94C1-537E234E9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932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C3EB-20C3-E549-ACFC-DE9FA5002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CC6AD7-570C-7F4B-A9EA-CC94FA499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E77012-B77B-AC4A-90D9-196A056DC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0B9AE8-A638-BD44-B5E7-B76A61BEF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5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45829-C35C-074F-B7DA-4AD6C3F0B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0CE114-95FF-B745-B371-5F6A3529E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E014E5-CBAA-E64B-8FAB-4B420753F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61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962DD-5A5E-C842-AE97-298A6DA90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9B614-667A-054B-AFBD-F6172912F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28FB8B-D390-8A43-ADDB-DF1370B07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C509B1-FBCA-3A44-8EC3-11F982A3F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1F21C9-DFEB-2B4E-A889-9D04D75EF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6D2EA6-6632-D347-BC95-3E8CB43DC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68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252D-4F80-2F4F-A10C-444DF86C9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271E24-4170-DD40-85DD-AE92FEA063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AAC5CB-7999-5343-887F-3796B0C47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6E9CF-FE6E-5441-98F4-1B0457C00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BE980-7487-B545-B013-D3570523C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BA31-8042-144B-84A4-99A48CD55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63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F8B5FE-48DE-E645-A8C4-7BAD3B4A3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C48FC-F32F-2D4B-9150-EA8554F44E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2943A-7808-F843-8087-9A0156B200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6D3341-BA2D-2B43-BA26-C1656F125787}" type="datetimeFigureOut">
              <a:rPr lang="en-US" smtClean="0"/>
              <a:t>5/28/20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A041F4-12A1-0A40-9E26-F8AA3F2DBD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0C421-10AC-5643-8430-AF4F7A4708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CA630-DB96-7E4A-A950-1A7ABB985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0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products/rstudio/download" TargetMode="External"/><Relationship Id="rId2" Type="http://schemas.openxmlformats.org/officeDocument/2006/relationships/hyperlink" Target="https://cran.r-project.org/bin/windows/base/" TargetMode="Externa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hyperlink" Target="https://github.com/dphiggs01/Wormca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://www.wormcat.com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release/python-383" TargetMode="External"/><Relationship Id="rId2" Type="http://schemas.openxmlformats.org/officeDocument/2006/relationships/hyperlink" Target="http://stahlworks.com/dev/index.php?tool=zipunzip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://www.wormcat.com/" TargetMode="Externa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98C60E7-B8E0-C14B-AAD1-A1C1E906BB31}"/>
              </a:ext>
            </a:extLst>
          </p:cNvPr>
          <p:cNvSpPr/>
          <p:nvPr/>
        </p:nvSpPr>
        <p:spPr>
          <a:xfrm>
            <a:off x="3747410" y="1892278"/>
            <a:ext cx="6704381" cy="38476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9CA08D-8F1D-C141-AB35-7109FA0EE7DC}"/>
              </a:ext>
            </a:extLst>
          </p:cNvPr>
          <p:cNvSpPr/>
          <p:nvPr/>
        </p:nvSpPr>
        <p:spPr>
          <a:xfrm>
            <a:off x="3700917" y="602367"/>
            <a:ext cx="3793578" cy="647280"/>
          </a:xfrm>
          <a:prstGeom prst="rect">
            <a:avLst/>
          </a:prstGeom>
          <a:solidFill>
            <a:srgbClr val="008A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Install Wormcat on  </a:t>
            </a:r>
            <a:endParaRPr lang="en-US" sz="135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D3C99-1203-A248-8F9C-1504FC964076}"/>
              </a:ext>
            </a:extLst>
          </p:cNvPr>
          <p:cNvSpPr txBox="1"/>
          <p:nvPr/>
        </p:nvSpPr>
        <p:spPr>
          <a:xfrm>
            <a:off x="4232623" y="2314231"/>
            <a:ext cx="616397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Install R 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hlinkClick r:id="rId2"/>
              </a:rPr>
              <a:t>https://cran.r-project.org/bin/windows/base</a:t>
            </a:r>
            <a:endParaRPr lang="en-US" sz="20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Install R Studio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en-US" sz="2000" b="1" dirty="0">
                <a:hlinkClick r:id="rId3"/>
              </a:rPr>
              <a:t>https://rstudio.com/products/rstudio/download</a:t>
            </a:r>
            <a:endParaRPr lang="en-US" sz="20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Install Wormcat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en-US" sz="2000" b="1" dirty="0">
                <a:hlinkClick r:id="rId4"/>
              </a:rPr>
              <a:t>https://github.com/dphiggs01/Wormcat</a:t>
            </a:r>
            <a:endParaRPr lang="en-US" sz="20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Wrap up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ED5FB0-C75F-8542-B107-05EF6343B4DD}"/>
              </a:ext>
            </a:extLst>
          </p:cNvPr>
          <p:cNvSpPr/>
          <p:nvPr/>
        </p:nvSpPr>
        <p:spPr>
          <a:xfrm>
            <a:off x="366785" y="418650"/>
            <a:ext cx="18959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Introduction  to Wormcat</a:t>
            </a:r>
            <a:endParaRPr lang="en-US"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A3555E-74B3-754C-AD11-A1A0196275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6533" y="609567"/>
            <a:ext cx="2918765" cy="640080"/>
          </a:xfrm>
          <a:prstGeom prst="rect">
            <a:avLst/>
          </a:prstGeom>
          <a:ln w="12700"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0AE3501-CABB-3145-A5D4-8764A0D8A477}"/>
              </a:ext>
            </a:extLst>
          </p:cNvPr>
          <p:cNvSpPr/>
          <p:nvPr/>
        </p:nvSpPr>
        <p:spPr>
          <a:xfrm>
            <a:off x="3700917" y="609567"/>
            <a:ext cx="6704381" cy="64008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5EAEC3-B5C3-6140-8503-505106FC83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" y="1897212"/>
            <a:ext cx="2743197" cy="296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54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98C60E7-B8E0-C14B-AAD1-A1C1E906BB31}"/>
              </a:ext>
            </a:extLst>
          </p:cNvPr>
          <p:cNvSpPr/>
          <p:nvPr/>
        </p:nvSpPr>
        <p:spPr>
          <a:xfrm>
            <a:off x="3700916" y="1985266"/>
            <a:ext cx="6704381" cy="38476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9CA08D-8F1D-C141-AB35-7109FA0EE7DC}"/>
              </a:ext>
            </a:extLst>
          </p:cNvPr>
          <p:cNvSpPr/>
          <p:nvPr/>
        </p:nvSpPr>
        <p:spPr>
          <a:xfrm>
            <a:off x="3700917" y="602367"/>
            <a:ext cx="6704380" cy="647280"/>
          </a:xfrm>
          <a:prstGeom prst="rect">
            <a:avLst/>
          </a:prstGeom>
          <a:solidFill>
            <a:srgbClr val="008A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Example Wormcat Run  </a:t>
            </a:r>
            <a:endParaRPr lang="en-US" sz="135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D3C99-1203-A248-8F9C-1504FC964076}"/>
              </a:ext>
            </a:extLst>
          </p:cNvPr>
          <p:cNvSpPr txBox="1"/>
          <p:nvPr/>
        </p:nvSpPr>
        <p:spPr>
          <a:xfrm>
            <a:off x="4186129" y="2174749"/>
            <a:ext cx="6163972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Download Example File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hlinkClick r:id="rId2"/>
              </a:rPr>
              <a:t>http://www.wormcat.com</a:t>
            </a:r>
            <a:endParaRPr lang="en-US" sz="20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Configure Environment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Set home directory: </a:t>
            </a:r>
            <a:endParaRPr lang="en-US" sz="20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Fill Parameters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en-US" sz="2000" dirty="0"/>
              <a:t>file to process: 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en-US" sz="2000" dirty="0"/>
              <a:t>annotation file: find.package("wormcat") Extdata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en-US" sz="2000" dirty="0"/>
              <a:t>Input type:  "Sequence.ID", "Wormbase.ID”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Execute function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Wrap up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ED5FB0-C75F-8542-B107-05EF6343B4DD}"/>
              </a:ext>
            </a:extLst>
          </p:cNvPr>
          <p:cNvSpPr/>
          <p:nvPr/>
        </p:nvSpPr>
        <p:spPr>
          <a:xfrm>
            <a:off x="614758" y="458422"/>
            <a:ext cx="18649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Introduction  to Wormcat</a:t>
            </a:r>
            <a:endParaRPr lang="en-US" sz="24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AE3501-CABB-3145-A5D4-8764A0D8A477}"/>
              </a:ext>
            </a:extLst>
          </p:cNvPr>
          <p:cNvSpPr/>
          <p:nvPr/>
        </p:nvSpPr>
        <p:spPr>
          <a:xfrm>
            <a:off x="3700917" y="609567"/>
            <a:ext cx="6704381" cy="64008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358F8B-1EA3-984C-9F17-931999A66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" y="1897212"/>
            <a:ext cx="2743197" cy="296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759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98C60E7-B8E0-C14B-AAD1-A1C1E906BB31}"/>
              </a:ext>
            </a:extLst>
          </p:cNvPr>
          <p:cNvSpPr/>
          <p:nvPr/>
        </p:nvSpPr>
        <p:spPr>
          <a:xfrm>
            <a:off x="3611108" y="1551314"/>
            <a:ext cx="7383128" cy="38476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D3C99-1203-A248-8F9C-1504FC964076}"/>
              </a:ext>
            </a:extLst>
          </p:cNvPr>
          <p:cNvSpPr txBox="1"/>
          <p:nvPr/>
        </p:nvSpPr>
        <p:spPr>
          <a:xfrm>
            <a:off x="3814173" y="1740797"/>
            <a:ext cx="7530587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Download / Install Zip Utility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hlinkClick r:id="rId2"/>
              </a:rPr>
              <a:t>http://stahlworks.com/dev/index.php?tool=zipunzip</a:t>
            </a:r>
            <a:endParaRPr lang="en-US" sz="20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Download / Install Python3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hlinkClick r:id="rId3"/>
              </a:rPr>
              <a:t>https://www.python.org/downloads/release/python-383 </a:t>
            </a:r>
            <a:endParaRPr lang="en-US" sz="20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Configure Environment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de" sz="2000" dirty="0"/>
              <a:t>C:\Program Files\R\R-4.0.0\bin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de" sz="2000" dirty="0"/>
              <a:t>D:\Users\user2\bin</a:t>
            </a:r>
            <a:endParaRPr lang="en-US" sz="2000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Install Wormcat_Batch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en-US" sz="2000" dirty="0"/>
              <a:t>p</a:t>
            </a:r>
            <a:r>
              <a:rPr lang="de" sz="2000" dirty="0"/>
              <a:t>ip install wormcat_batch </a:t>
            </a:r>
            <a:endParaRPr lang="en-US" sz="24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Wrap up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ED5FB0-C75F-8542-B107-05EF6343B4DD}"/>
              </a:ext>
            </a:extLst>
          </p:cNvPr>
          <p:cNvSpPr/>
          <p:nvPr/>
        </p:nvSpPr>
        <p:spPr>
          <a:xfrm>
            <a:off x="614758" y="458422"/>
            <a:ext cx="18649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Introduction  to Wormcat</a:t>
            </a:r>
            <a:endParaRPr lang="en-US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358F8B-1EA3-984C-9F17-931999A66F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" y="1897212"/>
            <a:ext cx="2743197" cy="29607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1C49181-549F-8941-961E-0349D2C59C28}"/>
              </a:ext>
            </a:extLst>
          </p:cNvPr>
          <p:cNvSpPr/>
          <p:nvPr/>
        </p:nvSpPr>
        <p:spPr>
          <a:xfrm>
            <a:off x="3611108" y="602367"/>
            <a:ext cx="4472326" cy="647280"/>
          </a:xfrm>
          <a:prstGeom prst="rect">
            <a:avLst/>
          </a:prstGeom>
          <a:solidFill>
            <a:srgbClr val="008A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Install Wormcat Batch  </a:t>
            </a:r>
            <a:endParaRPr lang="en-US" sz="135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A9A29C1-1288-214E-8FD2-F5CCC2785E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5472" y="609567"/>
            <a:ext cx="2918765" cy="640080"/>
          </a:xfrm>
          <a:prstGeom prst="rect">
            <a:avLst/>
          </a:prstGeom>
          <a:ln w="12700"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88BAE1B-5E46-074D-838D-A3B2DFAB2761}"/>
              </a:ext>
            </a:extLst>
          </p:cNvPr>
          <p:cNvSpPr/>
          <p:nvPr/>
        </p:nvSpPr>
        <p:spPr>
          <a:xfrm>
            <a:off x="3611108" y="602367"/>
            <a:ext cx="7383128" cy="64008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28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98C60E7-B8E0-C14B-AAD1-A1C1E906BB31}"/>
              </a:ext>
            </a:extLst>
          </p:cNvPr>
          <p:cNvSpPr/>
          <p:nvPr/>
        </p:nvSpPr>
        <p:spPr>
          <a:xfrm>
            <a:off x="3700916" y="1985266"/>
            <a:ext cx="6704381" cy="38476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9CA08D-8F1D-C141-AB35-7109FA0EE7DC}"/>
              </a:ext>
            </a:extLst>
          </p:cNvPr>
          <p:cNvSpPr/>
          <p:nvPr/>
        </p:nvSpPr>
        <p:spPr>
          <a:xfrm>
            <a:off x="3700917" y="602367"/>
            <a:ext cx="6704380" cy="647280"/>
          </a:xfrm>
          <a:prstGeom prst="rect">
            <a:avLst/>
          </a:prstGeom>
          <a:solidFill>
            <a:srgbClr val="008A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Example Wormcat Batch Run </a:t>
            </a:r>
            <a:endParaRPr lang="en-US" sz="135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D3C99-1203-A248-8F9C-1504FC964076}"/>
              </a:ext>
            </a:extLst>
          </p:cNvPr>
          <p:cNvSpPr txBox="1"/>
          <p:nvPr/>
        </p:nvSpPr>
        <p:spPr>
          <a:xfrm>
            <a:off x="4186129" y="2174749"/>
            <a:ext cx="616397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Download Example File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1" dirty="0">
                <a:hlinkClick r:id="rId2"/>
              </a:rPr>
              <a:t>http://www.wormcat.com</a:t>
            </a:r>
            <a:endParaRPr lang="en-US" sz="20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Configure Environment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/>
              <a:t>Set home directory: </a:t>
            </a:r>
            <a:endParaRPr lang="en-US" sz="2000" b="1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Fill Parameters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en-US" sz="2000" dirty="0"/>
              <a:t>annotation file : whole_genome_jul-03-2019.csv</a:t>
            </a:r>
          </a:p>
          <a:p>
            <a:pPr marL="685800" lvl="1" indent="-342900">
              <a:buFont typeface="Wingdings" pitchFamily="2" charset="2"/>
              <a:buChar char="§"/>
            </a:pPr>
            <a:r>
              <a:rPr lang="en-US" sz="2000" dirty="0"/>
              <a:t>annotation file:  Murphy_TS.xlsx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Execute / View Results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2400" b="1" dirty="0"/>
              <a:t>Wrap up</a:t>
            </a:r>
          </a:p>
          <a:p>
            <a:pPr marL="342900" indent="-342900">
              <a:buFont typeface="Wingdings" pitchFamily="2" charset="2"/>
              <a:buChar char="q"/>
            </a:pPr>
            <a:endParaRPr lang="en-US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ED5FB0-C75F-8542-B107-05EF6343B4DD}"/>
              </a:ext>
            </a:extLst>
          </p:cNvPr>
          <p:cNvSpPr/>
          <p:nvPr/>
        </p:nvSpPr>
        <p:spPr>
          <a:xfrm>
            <a:off x="614758" y="458422"/>
            <a:ext cx="18649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Introduction  to Wormcat</a:t>
            </a:r>
            <a:endParaRPr lang="en-US" sz="2400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0AE3501-CABB-3145-A5D4-8764A0D8A477}"/>
              </a:ext>
            </a:extLst>
          </p:cNvPr>
          <p:cNvSpPr/>
          <p:nvPr/>
        </p:nvSpPr>
        <p:spPr>
          <a:xfrm>
            <a:off x="3700917" y="609567"/>
            <a:ext cx="6704381" cy="64008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358F8B-1EA3-984C-9F17-931999A66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" y="1897212"/>
            <a:ext cx="2743197" cy="296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84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226</Words>
  <Application>Microsoft Macintosh PowerPoint</Application>
  <PresentationFormat>Widescreen</PresentationFormat>
  <Paragraphs>44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higgins</dc:creator>
  <cp:lastModifiedBy>dan higgins</cp:lastModifiedBy>
  <cp:revision>11</cp:revision>
  <dcterms:created xsi:type="dcterms:W3CDTF">2020-05-28T11:18:46Z</dcterms:created>
  <dcterms:modified xsi:type="dcterms:W3CDTF">2020-05-28T17:41:32Z</dcterms:modified>
</cp:coreProperties>
</file>

<file path=docProps/thumbnail.jpeg>
</file>